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58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43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8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2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6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8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3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0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ADFE-DAD3-4558-B42B-AA6D7D53EFD4}" type="datetimeFigureOut">
              <a:rPr lang="en-US" smtClean="0"/>
              <a:t>14-Aug-20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55F53-2710-4A9C-A684-6C3493135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85750"/>
            <a:ext cx="11315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3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1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2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59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6" y="400050"/>
            <a:ext cx="11401424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3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314324"/>
            <a:ext cx="11372849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3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257174"/>
            <a:ext cx="11601449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7175"/>
            <a:ext cx="117157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6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5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9" y="4636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8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78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85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JENCE JAYAKUMAR</dc:creator>
  <cp:lastModifiedBy>JENCE JAYAKUMAR</cp:lastModifiedBy>
  <cp:revision>4</cp:revision>
  <dcterms:created xsi:type="dcterms:W3CDTF">2020-08-12T07:03:14Z</dcterms:created>
  <dcterms:modified xsi:type="dcterms:W3CDTF">2020-08-14T08:09:47Z</dcterms:modified>
</cp:coreProperties>
</file>